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59" r:id="rId5"/>
    <p:sldId id="261" r:id="rId6"/>
    <p:sldId id="262" r:id="rId7"/>
    <p:sldId id="263" r:id="rId8"/>
    <p:sldId id="257" r:id="rId9"/>
    <p:sldId id="265" r:id="rId10"/>
    <p:sldId id="264" r:id="rId11"/>
    <p:sldId id="260" r:id="rId12"/>
    <p:sldId id="270" r:id="rId13"/>
    <p:sldId id="266" r:id="rId14"/>
    <p:sldId id="267" r:id="rId15"/>
    <p:sldId id="269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149EAFD-E1C4-4BE4-A08E-D1287CD55102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B100CD0-5690-4187-A02F-AB906EC357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European Explorers in the </a:t>
            </a:r>
            <a:br>
              <a:rPr lang="en-US" dirty="0" smtClean="0"/>
            </a:br>
            <a:r>
              <a:rPr lang="en-US" dirty="0" smtClean="0"/>
              <a:t>New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5410200"/>
            <a:ext cx="4876800" cy="1199704"/>
          </a:xfrm>
        </p:spPr>
        <p:txBody>
          <a:bodyPr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Presented by Brian </a:t>
            </a:r>
            <a:r>
              <a:rPr lang="en-US" dirty="0" err="1" smtClean="0">
                <a:solidFill>
                  <a:schemeClr val="bg1"/>
                </a:solidFill>
              </a:rPr>
              <a:t>Klinck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Sailed under the English flag</a:t>
            </a:r>
          </a:p>
          <a:p>
            <a:r>
              <a:rPr lang="en-US" dirty="0" smtClean="0"/>
              <a:t>Explored from the southern tip of South America up to the current day Canada/US border.</a:t>
            </a:r>
          </a:p>
          <a:p>
            <a:r>
              <a:rPr lang="en-US" dirty="0" smtClean="0"/>
              <a:t>Was a pirate as well, robbing Spanish ships of their gold</a:t>
            </a:r>
          </a:p>
          <a:p>
            <a:r>
              <a:rPr lang="en-US" dirty="0" smtClean="0"/>
              <a:t>After robbing quite a few ships, Drake sailed to Asia and loaded up with spices</a:t>
            </a:r>
          </a:p>
          <a:p>
            <a:r>
              <a:rPr lang="en-US" dirty="0" smtClean="0"/>
              <a:t>Was able to pay back investors 50 times what they paid for his voyage.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Francis Drake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England; sailed under flag of Holland</a:t>
            </a:r>
          </a:p>
          <a:p>
            <a:r>
              <a:rPr lang="en-US" dirty="0" smtClean="0"/>
              <a:t>Tried to get to Asia by going north of Asia</a:t>
            </a:r>
          </a:p>
          <a:p>
            <a:r>
              <a:rPr lang="en-US" dirty="0" smtClean="0"/>
              <a:t>Forced to change routes and followed similar course as Cabot to Chesapeake Bay</a:t>
            </a:r>
          </a:p>
          <a:p>
            <a:r>
              <a:rPr lang="en-US" dirty="0" smtClean="0"/>
              <a:t>Found Hudson River</a:t>
            </a:r>
          </a:p>
          <a:p>
            <a:r>
              <a:rPr lang="en-US" dirty="0" smtClean="0"/>
              <a:t>Drew 1</a:t>
            </a:r>
            <a:r>
              <a:rPr lang="en-US" baseline="30000" dirty="0" smtClean="0"/>
              <a:t>st</a:t>
            </a:r>
            <a:r>
              <a:rPr lang="en-US" dirty="0" smtClean="0"/>
              <a:t> map of Hudson Bay</a:t>
            </a:r>
          </a:p>
          <a:p>
            <a:r>
              <a:rPr lang="en-US" dirty="0" smtClean="0"/>
              <a:t>Was mutinied by his crew in 1611.  Sent off ship without food nor water.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Henry Hudson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French by birth; sailed under the French flag. </a:t>
            </a:r>
          </a:p>
          <a:p>
            <a:r>
              <a:rPr lang="en-US" dirty="0" smtClean="0"/>
              <a:t>Explored the Great Lakes, &amp; the Mississippi River</a:t>
            </a:r>
          </a:p>
          <a:p>
            <a:r>
              <a:rPr lang="en-US" dirty="0" smtClean="0"/>
              <a:t>Claimed all lands near the Mississippi River for the French Flag, but did not start any settlements there</a:t>
            </a:r>
          </a:p>
          <a:p>
            <a:r>
              <a:rPr lang="en-US" dirty="0" smtClean="0"/>
              <a:t>On last voyage, he missed going up the Mississippi River and started a settlement near what is today Houston, TX.  </a:t>
            </a:r>
          </a:p>
          <a:p>
            <a:r>
              <a:rPr lang="en-US" dirty="0" smtClean="0"/>
              <a:t>Got Indians mad at him; he wouldn’t trade with them.</a:t>
            </a:r>
          </a:p>
          <a:p>
            <a:r>
              <a:rPr lang="en-US" dirty="0" smtClean="0"/>
              <a:t>Exploring party though he was crazy, so they killed him and left him in the woods.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Robert de la Salle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settlements</a:t>
            </a:r>
          </a:p>
          <a:p>
            <a:r>
              <a:rPr lang="en-US" dirty="0" smtClean="0"/>
              <a:t>Gold</a:t>
            </a:r>
          </a:p>
          <a:p>
            <a:r>
              <a:rPr lang="en-US" dirty="0" smtClean="0"/>
              <a:t>More land for Kings &amp; </a:t>
            </a:r>
            <a:r>
              <a:rPr lang="en-US" dirty="0" smtClean="0"/>
              <a:t>Queens</a:t>
            </a:r>
          </a:p>
          <a:p>
            <a:r>
              <a:rPr lang="en-US" dirty="0" smtClean="0"/>
              <a:t>New more accurate maps</a:t>
            </a:r>
          </a:p>
          <a:p>
            <a:r>
              <a:rPr lang="en-US" dirty="0" smtClean="0"/>
              <a:t>New trade routes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effects of exploration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Contageous</a:t>
            </a:r>
            <a:r>
              <a:rPr lang="en-US" dirty="0" smtClean="0"/>
              <a:t> disease</a:t>
            </a:r>
          </a:p>
          <a:p>
            <a:pPr lvl="2"/>
            <a:r>
              <a:rPr lang="en-US" dirty="0" smtClean="0"/>
              <a:t>Smallpox</a:t>
            </a:r>
          </a:p>
          <a:p>
            <a:r>
              <a:rPr lang="en-US" dirty="0" smtClean="0"/>
              <a:t>Many Natives were killed</a:t>
            </a:r>
          </a:p>
          <a:p>
            <a:r>
              <a:rPr lang="en-US" dirty="0" smtClean="0"/>
              <a:t>No one ever found Northwest Passage (until about 5 years ago as told in class)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effects of exploration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were the 3 main reasons that explorers came to the New World?</a:t>
            </a:r>
          </a:p>
          <a:p>
            <a:pPr marL="1117854" lvl="2" indent="-514350"/>
            <a:r>
              <a:rPr lang="en-US" dirty="0" smtClean="0"/>
              <a:t>Gold, Religion, &amp; Land (or Glory)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Why did the Aztecs welcome Cortez into their community?</a:t>
            </a:r>
          </a:p>
          <a:p>
            <a:pPr marL="1117854" lvl="2" indent="-514350"/>
            <a:r>
              <a:rPr lang="en-US" dirty="0" smtClean="0"/>
              <a:t>They believed that he was a god who was coming to conquer them and tried to appease him.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you think that the king of France was happy with de la Salle after he messed up when trying to start a settlement near present day Houston?  Why or why not?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Questions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</a:t>
            </a:r>
            <a:r>
              <a:rPr lang="en-US" u="sng" dirty="0" smtClean="0"/>
              <a:t>Information from</a:t>
            </a:r>
            <a:r>
              <a:rPr lang="en-US" dirty="0" smtClean="0"/>
              <a:t>:</a:t>
            </a:r>
          </a:p>
          <a:p>
            <a:r>
              <a:rPr lang="en-US" dirty="0" smtClean="0"/>
              <a:t>Hirsch, Jr. E.D. – Editor – </a:t>
            </a:r>
            <a:r>
              <a:rPr lang="en-US" u="sng" dirty="0" smtClean="0"/>
              <a:t>History and Geography</a:t>
            </a:r>
            <a:r>
              <a:rPr lang="en-US" dirty="0" smtClean="0"/>
              <a:t>, 2002 by Pearson Education, Inc., New Jersey.</a:t>
            </a:r>
          </a:p>
          <a:p>
            <a:r>
              <a:rPr lang="en-US" dirty="0" smtClean="0"/>
              <a:t>Bower, Bert &amp; Jim </a:t>
            </a:r>
            <a:r>
              <a:rPr lang="en-US" dirty="0" err="1" smtClean="0"/>
              <a:t>Lobdell</a:t>
            </a:r>
            <a:r>
              <a:rPr lang="en-US" dirty="0" smtClean="0"/>
              <a:t> , </a:t>
            </a:r>
            <a:r>
              <a:rPr lang="en-US" u="sng" dirty="0" smtClean="0"/>
              <a:t>History Alive! America’s Past</a:t>
            </a:r>
            <a:r>
              <a:rPr lang="en-US" dirty="0" smtClean="0"/>
              <a:t>, 2003 by Teachers’ Curriculum Institute, Palo Alto, California.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Europeans wanted Silks &amp; Spices from Asia</a:t>
            </a:r>
          </a:p>
          <a:p>
            <a:endParaRPr lang="en-US" dirty="0" smtClean="0"/>
          </a:p>
          <a:p>
            <a:r>
              <a:rPr lang="en-US" dirty="0" smtClean="0"/>
              <a:t>Also wanted to spread Christianity</a:t>
            </a:r>
          </a:p>
          <a:p>
            <a:endParaRPr lang="en-US" dirty="0" smtClean="0"/>
          </a:p>
          <a:p>
            <a:r>
              <a:rPr lang="en-US" dirty="0" smtClean="0"/>
              <a:t>Used “new” technology</a:t>
            </a:r>
          </a:p>
          <a:p>
            <a:pPr lvl="1"/>
            <a:r>
              <a:rPr lang="en-US" dirty="0" smtClean="0"/>
              <a:t>Astrolabes</a:t>
            </a:r>
          </a:p>
          <a:p>
            <a:pPr lvl="1"/>
            <a:r>
              <a:rPr lang="en-US" dirty="0" smtClean="0"/>
              <a:t>Compasses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Explore at all?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Christopher </a:t>
            </a:r>
            <a:r>
              <a:rPr lang="en-US" dirty="0" smtClean="0"/>
              <a:t>Columbus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Fernando </a:t>
            </a:r>
            <a:r>
              <a:rPr lang="en-US" dirty="0" smtClean="0"/>
              <a:t>Cortez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Francisco Vasquez de Coronado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Juan Ponce de Leon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Italy; sailed for Spain</a:t>
            </a:r>
          </a:p>
          <a:p>
            <a:r>
              <a:rPr lang="en-US" dirty="0" smtClean="0"/>
              <a:t>Crew threatened mutiny</a:t>
            </a:r>
          </a:p>
          <a:p>
            <a:r>
              <a:rPr lang="en-US" dirty="0" smtClean="0"/>
              <a:t>Landed in 1492 on what is today the Bahamas</a:t>
            </a:r>
          </a:p>
          <a:p>
            <a:r>
              <a:rPr lang="en-US" dirty="0" smtClean="0"/>
              <a:t>Named place he landed San Salvador (Spanish for Holy Savior).</a:t>
            </a:r>
          </a:p>
          <a:p>
            <a:r>
              <a:rPr lang="en-US" dirty="0" smtClean="0"/>
              <a:t>Thought he found Asia</a:t>
            </a:r>
          </a:p>
          <a:p>
            <a:r>
              <a:rPr lang="en-US" dirty="0" smtClean="0"/>
              <a:t>4 voyages</a:t>
            </a:r>
          </a:p>
          <a:p>
            <a:r>
              <a:rPr lang="en-US" dirty="0" smtClean="0"/>
              <a:t>Died never knowing he found “New World”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Christopher Columbus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Came over to Hispaniola on Columbus’ 2</a:t>
            </a:r>
            <a:r>
              <a:rPr lang="en-US" baseline="30000" dirty="0" smtClean="0"/>
              <a:t>nd</a:t>
            </a:r>
            <a:r>
              <a:rPr lang="en-US" dirty="0" smtClean="0"/>
              <a:t> voyage</a:t>
            </a:r>
          </a:p>
          <a:p>
            <a:r>
              <a:rPr lang="en-US" dirty="0" smtClean="0"/>
              <a:t>Conquered current day Puerto Rico</a:t>
            </a:r>
            <a:r>
              <a:rPr lang="en-US" dirty="0"/>
              <a:t> </a:t>
            </a:r>
            <a:r>
              <a:rPr lang="en-US" dirty="0" smtClean="0"/>
              <a:t>while looking for gold</a:t>
            </a:r>
          </a:p>
          <a:p>
            <a:r>
              <a:rPr lang="en-US" dirty="0" smtClean="0"/>
              <a:t>Looked for “Fountain of Youth” rumored to be in present day </a:t>
            </a:r>
            <a:r>
              <a:rPr lang="en-US" dirty="0" err="1" smtClean="0"/>
              <a:t>Flordia</a:t>
            </a:r>
            <a:endParaRPr lang="en-US" dirty="0" smtClean="0"/>
          </a:p>
          <a:p>
            <a:r>
              <a:rPr lang="en-US" dirty="0" smtClean="0"/>
              <a:t>Settled in present day </a:t>
            </a:r>
            <a:r>
              <a:rPr lang="en-US" dirty="0" err="1" smtClean="0"/>
              <a:t>Flordia</a:t>
            </a:r>
            <a:r>
              <a:rPr lang="en-US" dirty="0" smtClean="0"/>
              <a:t> and continued looking for the “Fountain of Youth”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Juan Ponce de Leon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Lived in Cuba, sailed under Spanish flag to Mexico</a:t>
            </a:r>
          </a:p>
          <a:p>
            <a:r>
              <a:rPr lang="en-US" dirty="0" smtClean="0"/>
              <a:t>Conquered the Aztec Indians</a:t>
            </a:r>
          </a:p>
          <a:p>
            <a:r>
              <a:rPr lang="en-US" dirty="0" smtClean="0"/>
              <a:t>Robbed Aztecs of all of their gold</a:t>
            </a:r>
          </a:p>
          <a:p>
            <a:r>
              <a:rPr lang="en-US" dirty="0" smtClean="0"/>
              <a:t>Took some Aztecs to Spain, upon return he surrounded Aztecs and ended up killing most of them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Hernan</a:t>
            </a:r>
            <a:r>
              <a:rPr lang="en-US" dirty="0" smtClean="0"/>
              <a:t> Cortez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Lived in Mexico</a:t>
            </a:r>
          </a:p>
          <a:p>
            <a:r>
              <a:rPr lang="en-US" dirty="0" smtClean="0"/>
              <a:t>Traveled north with large band of soldiers to find “One of the seven Cities of Gold”</a:t>
            </a:r>
          </a:p>
          <a:p>
            <a:pPr lvl="1"/>
            <a:r>
              <a:rPr lang="en-US" dirty="0" smtClean="0"/>
              <a:t>Was informed of this city from a priest</a:t>
            </a:r>
          </a:p>
          <a:p>
            <a:r>
              <a:rPr lang="en-US" dirty="0" smtClean="0"/>
              <a:t>Traveled to Grand Canyon &amp; found nothing</a:t>
            </a:r>
          </a:p>
          <a:p>
            <a:r>
              <a:rPr lang="en-US" dirty="0" smtClean="0"/>
              <a:t>Natives told him of another large gold deposit in present day Kansas</a:t>
            </a:r>
          </a:p>
          <a:p>
            <a:pPr lvl="1"/>
            <a:r>
              <a:rPr lang="en-US" dirty="0" smtClean="0"/>
              <a:t>Found nothing</a:t>
            </a:r>
          </a:p>
          <a:p>
            <a:r>
              <a:rPr lang="en-US" dirty="0" smtClean="0"/>
              <a:t>Considered a successful expedition by missionaries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Francisco Vasquez de Coronado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 Cabot</a:t>
            </a:r>
          </a:p>
          <a:p>
            <a:r>
              <a:rPr lang="en-US" dirty="0" smtClean="0"/>
              <a:t>Sir Francis Drake</a:t>
            </a:r>
          </a:p>
          <a:p>
            <a:endParaRPr lang="en-US" dirty="0" smtClean="0"/>
          </a:p>
          <a:p>
            <a:pPr>
              <a:buNone/>
            </a:pPr>
            <a:r>
              <a:rPr lang="en-US" sz="4100" dirty="0" smtClean="0"/>
              <a:t>Holland</a:t>
            </a:r>
          </a:p>
          <a:p>
            <a:r>
              <a:rPr lang="en-US" dirty="0" smtClean="0"/>
              <a:t>Henry </a:t>
            </a:r>
            <a:r>
              <a:rPr lang="en-US" dirty="0" smtClean="0"/>
              <a:t>Hudson</a:t>
            </a:r>
          </a:p>
          <a:p>
            <a:endParaRPr lang="en-US" dirty="0" smtClean="0"/>
          </a:p>
          <a:p>
            <a:pPr>
              <a:buNone/>
            </a:pPr>
            <a:r>
              <a:rPr lang="en-US" sz="4100" dirty="0" smtClean="0"/>
              <a:t>France</a:t>
            </a:r>
            <a:endParaRPr lang="en-US" dirty="0"/>
          </a:p>
          <a:p>
            <a:r>
              <a:rPr lang="en-US" sz="4100" dirty="0" smtClean="0"/>
              <a:t>Robert de la Salle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England &amp; others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Italy, sailed under the British flag.</a:t>
            </a:r>
          </a:p>
          <a:p>
            <a:r>
              <a:rPr lang="en-US" dirty="0" smtClean="0"/>
              <a:t>Was funded by merchants</a:t>
            </a:r>
          </a:p>
          <a:p>
            <a:r>
              <a:rPr lang="en-US" dirty="0" smtClean="0"/>
              <a:t>Explored present day Newfoundland.</a:t>
            </a:r>
          </a:p>
          <a:p>
            <a:r>
              <a:rPr lang="en-US" dirty="0" smtClean="0"/>
              <a:t>Thought he had found </a:t>
            </a:r>
            <a:r>
              <a:rPr lang="en-US" dirty="0" smtClean="0"/>
              <a:t>Asia</a:t>
            </a:r>
          </a:p>
          <a:p>
            <a:r>
              <a:rPr lang="en-US" dirty="0" smtClean="0"/>
              <a:t>Explored to the Chesapeake Bay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Cabot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447</TotalTime>
  <Words>651</Words>
  <Application>Microsoft Office PowerPoint</Application>
  <PresentationFormat>On-screen Show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European Explorers in the  New World</vt:lpstr>
      <vt:lpstr>Why Explore at all?</vt:lpstr>
      <vt:lpstr>Spain</vt:lpstr>
      <vt:lpstr>Christopher Columbus</vt:lpstr>
      <vt:lpstr>Juan Ponce de Leon</vt:lpstr>
      <vt:lpstr>Hernan Cortez</vt:lpstr>
      <vt:lpstr>Francisco Vasquez de Coronado</vt:lpstr>
      <vt:lpstr>England &amp; others</vt:lpstr>
      <vt:lpstr>John Cabot</vt:lpstr>
      <vt:lpstr>Sir Francis Drake</vt:lpstr>
      <vt:lpstr>Henry Hudson</vt:lpstr>
      <vt:lpstr>Robert de la Salle</vt:lpstr>
      <vt:lpstr>Positive effects of exploration</vt:lpstr>
      <vt:lpstr>Negative effects of exploration</vt:lpstr>
      <vt:lpstr>Review Questions </vt:lpstr>
      <vt:lpstr>References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Explorers in the  New World</dc:title>
  <dc:creator>Brian J Klinck</dc:creator>
  <cp:lastModifiedBy>Brian J Klinck</cp:lastModifiedBy>
  <cp:revision>46</cp:revision>
  <dcterms:created xsi:type="dcterms:W3CDTF">2010-10-28T01:00:42Z</dcterms:created>
  <dcterms:modified xsi:type="dcterms:W3CDTF">2010-10-29T02:54:34Z</dcterms:modified>
</cp:coreProperties>
</file>